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CFBF2CF5-0583-4665-8F2E-A276A9B1585F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5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56480" y="979303"/>
            <a:ext cx="8229600" cy="389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  <a:p>
            <a:pPr eaLnBrk="1">
              <a:buClr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9</a:t>
            </a:r>
            <a:r>
              <a:rPr lang="es-MX" altLang="es-MX" dirty="0">
                <a:solidFill>
                  <a:srgbClr val="000000"/>
                </a:solidFill>
              </a:rPr>
              <a:t>.- Datos de publicación oficial de la Ley de Ingresos Disponible en la Página de www.torreon.gob.mx. </a:t>
            </a:r>
          </a:p>
        </p:txBody>
      </p:sp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0" y="2122783"/>
            <a:ext cx="8130240" cy="457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69577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9</cp:revision>
  <dcterms:created xsi:type="dcterms:W3CDTF">2016-05-27T14:26:58Z</dcterms:created>
  <dcterms:modified xsi:type="dcterms:W3CDTF">2016-05-27T14:42:18Z</dcterms:modified>
</cp:coreProperties>
</file>